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967" r:id="rId3"/>
    <p:sldId id="969" r:id="rId4"/>
    <p:sldId id="970" r:id="rId5"/>
    <p:sldId id="966" r:id="rId6"/>
    <p:sldId id="971" r:id="rId7"/>
    <p:sldId id="972" r:id="rId8"/>
  </p:sldIdLst>
  <p:sldSz cx="12192000" cy="6858000"/>
  <p:notesSz cx="6858000" cy="9144000"/>
  <p:custDataLst>
    <p:tags r:id="rId10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90AF-C1D6-42F2-A63F-89A3E010B52D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A0DCB-355B-45D0-A4FA-813A704B3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60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BDCDA-78A7-4DAF-9C31-F819CFB0851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27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7723B-5EE7-4786-BC39-5391A901A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C995DC-2E89-4C65-84F0-3674E15CA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30AE56-C846-427B-969E-C7A94122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A34563-8581-49AE-95AC-F9BE1D1D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AEC3AC-0376-4221-BEE3-C914BA55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86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AC2FA-DE10-4080-91FA-A1E797FA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A98784-C4C8-46B1-917B-FD9E3C756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4CAE47-37A4-469E-9401-2361E99E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F15E3A-E6FD-47D3-AE37-C783851D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6497FF-7B81-4D66-95C6-27D2A4B6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46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A83F1C-94D7-4F3A-A77C-7C30835ECD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0A2AD4-ADC2-49D1-8A69-CCB1CC5D6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38FA89-DA6B-4FAD-A5F8-B4E7050F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EB7E82-3A06-4E0E-9C90-DFB24D36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2E437C-E488-430C-AE06-D6430620E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42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19F5DC-06E6-4132-88D1-D380B213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B220C1-B746-45CA-A14C-C668CAD03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CA36DC-199B-48C9-A9DB-E59BFBCD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1C6B1-17A0-457D-8668-2DCE80FCA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07031-1B9F-4D3C-B617-08E19E385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8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2535A-6450-4D36-A66A-D76D79AB8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AE5F2A-E758-4EA6-A7FA-6026DEC91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551D7-51CA-4F04-AD82-0CCBBAFC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EABF9B-7CAB-4A7E-AD3F-969B96A64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AAC2E3-81B0-49D5-8EF7-272E7896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14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42AFC0-AC14-4D28-87BF-457CD75D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FC920A-9FF9-4AB6-9703-A8F1F6B72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182C30-4116-4E62-9C5A-E95E9CCAA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73E60B-9286-485A-B463-D38455E1C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FE7477-635B-4E0A-9651-CEA49D70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AA5494-C622-4787-AF45-0D04F7FE0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73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1118F8-21D8-479A-98AC-F275F59F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CA704F-033C-4262-8FA7-7C3EFA0C2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D1C16A-DF90-45AF-A05E-EFF423401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AC4B3C-3C09-44C5-A9B6-F9C495C8B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9A1AFCB-9F1E-44B3-8C09-DFAA0BD35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395B19-3DDC-41D0-A95F-532CDC0E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6B41B5-33F8-4C1C-9435-9677BBD5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3C9663-9A0F-4788-9574-0458E07C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41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3B297-305D-4771-8E47-BB83312C7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FD046F-50F8-4E9D-BD7C-72CED5C0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0C97E7-BFF0-452D-A05D-1792C777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0E07BF-BF27-4320-BD1F-8A19BAF4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5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934FE1D-D733-4CA8-873A-214D8269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B8B28F-33AD-4FF5-A0EF-892E2B5C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D2028E-E789-4119-A2B3-34272501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1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C4F688-AE91-4437-B1EC-AEE77B0AC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CD334-CE5D-43B1-9DA0-C50DB9025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892697-3D15-4148-AA96-0A6B3F0B9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3615B1-73C1-434E-9179-D7EF51BE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EFDA2E-4326-40A1-8EF0-D8846648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E8568E-14D9-4214-A0E7-35460019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54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4A6871-5622-445E-A412-4A423891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15D219-E9A9-4141-9432-47B645F77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C5D29F-CCEC-43B9-8B18-2A24AA991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685BFA-12BA-46A4-9F90-AC1A7589D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54E02D-7CDE-4B1D-ACC6-85F83124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50C6ED-C3B4-4CB0-83C9-94A7C188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61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EF460C-41CD-407B-8E96-83B9B635F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E6DEAF-C921-40DA-B853-51D848EAE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85897B-E930-471D-B0C2-67A8ADF41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2C42D-BECD-48CA-AA03-F881F6C4576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674AB6-5DE6-42C1-87AD-C7EC4F561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231A54-3BE8-43C8-B9FC-F23561A9A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B364-DCDC-4B69-93A7-0094C7E89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65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17DF88-869F-446A-ABD9-77C66EDE504F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Exemple vote sur 11 candidats parmi une liste de 14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D88E41-E8B7-4738-AC2D-AC3F8716C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41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27339D5-A9B3-43E8-B4CE-B26E127A76B7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3742" y="69656"/>
            <a:ext cx="11799056" cy="548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altLang="fr-FR" sz="3200" b="1" dirty="0">
                <a:effectLst>
                  <a:outerShdw blurRad="50800" dist="38100" dir="5400000" algn="t" rotWithShape="0">
                    <a:prstClr val="black">
                      <a:alpha val="11000"/>
                    </a:prstClr>
                  </a:outerShdw>
                </a:effectLst>
              </a:rPr>
              <a:t>Mode d’emploi du boîtier pour voter sur plus de 10 candidats</a:t>
            </a:r>
            <a:endParaRPr lang="fr-FR" sz="3200" b="1" dirty="0"/>
          </a:p>
        </p:txBody>
      </p:sp>
      <p:sp>
        <p:nvSpPr>
          <p:cNvPr id="6" name="ZoneTexte 3">
            <a:extLst>
              <a:ext uri="{FF2B5EF4-FFF2-40B4-BE49-F238E27FC236}">
                <a16:creationId xmlns:a16="http://schemas.microsoft.com/office/drawing/2014/main" id="{67712B48-012E-4267-8C2D-DA22931A6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42" y="638372"/>
            <a:ext cx="115640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Principe : vous sélectionnez d’abord de 1 à 7 candidats avant de valider l’ensemble</a:t>
            </a:r>
          </a:p>
          <a:p>
            <a:pPr marL="0" indent="0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Vous pouvez encore tout modifier…</a:t>
            </a:r>
          </a:p>
          <a:p>
            <a:pPr marL="0" indent="0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fr-FR" altLang="fr-FR" sz="20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L’ordre dans lequel vous désignez vos candidats est sans importance.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8A6C450-1A38-4C1A-85E9-DBE46EDDA9BF}"/>
              </a:ext>
            </a:extLst>
          </p:cNvPr>
          <p:cNvSpPr txBox="1"/>
          <p:nvPr/>
        </p:nvSpPr>
        <p:spPr>
          <a:xfrm>
            <a:off x="417540" y="2508855"/>
            <a:ext cx="73549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CD0676"/>
              </a:buClr>
              <a:tabLst>
                <a:tab pos="92075" algn="l"/>
              </a:tabLst>
              <a:defRPr/>
            </a:pPr>
            <a:r>
              <a:rPr lang="fr-F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charset="0"/>
                <a:ea typeface="Helvetica" charset="0"/>
                <a:cs typeface="Helvetica" charset="0"/>
              </a:rPr>
              <a:t>  Désignation du </a:t>
            </a:r>
            <a:r>
              <a:rPr lang="fr-FR" sz="2400" b="1" dirty="0">
                <a:solidFill>
                  <a:srgbClr val="FF6600"/>
                </a:solidFill>
                <a:latin typeface="Helvetica" charset="0"/>
                <a:ea typeface="Helvetica" charset="0"/>
                <a:cs typeface="Helvetica" charset="0"/>
              </a:rPr>
              <a:t>premier candidat </a:t>
            </a:r>
            <a:r>
              <a:rPr lang="fr-F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charset="0"/>
                <a:ea typeface="Helvetica" charset="0"/>
                <a:cs typeface="Helvetica" charset="0"/>
              </a:rPr>
              <a:t>:</a:t>
            </a:r>
            <a:endParaRPr lang="fr-FR" sz="2400" i="1" dirty="0">
              <a:solidFill>
                <a:prstClr val="black">
                  <a:lumMod val="75000"/>
                  <a:lumOff val="25000"/>
                </a:prst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53E4D8F-B1C8-43A1-AB4C-A1BAB461DE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1254" y="2160694"/>
            <a:ext cx="2475843" cy="4122537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77CCE61-F841-4935-A5A7-DBEFF3D4555D}"/>
              </a:ext>
            </a:extLst>
          </p:cNvPr>
          <p:cNvSpPr/>
          <p:nvPr/>
        </p:nvSpPr>
        <p:spPr>
          <a:xfrm>
            <a:off x="7478154" y="5048990"/>
            <a:ext cx="686132" cy="502722"/>
          </a:xfrm>
          <a:prstGeom prst="round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4FB8F32-D1A4-48D3-8D6E-2CE924B675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275" y="3155957"/>
            <a:ext cx="4922169" cy="229701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30A2D7B-1CBB-427A-B6D3-F6A87CEF86C7}"/>
              </a:ext>
            </a:extLst>
          </p:cNvPr>
          <p:cNvSpPr txBox="1"/>
          <p:nvPr/>
        </p:nvSpPr>
        <p:spPr>
          <a:xfrm>
            <a:off x="1056939" y="3769839"/>
            <a:ext cx="967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S-Digital" pitchFamily="2" charset="0"/>
              </a:rPr>
              <a:t>0 1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B622D311-A31A-43CC-8484-3810ADBAA0E6}"/>
              </a:ext>
            </a:extLst>
          </p:cNvPr>
          <p:cNvSpPr/>
          <p:nvPr/>
        </p:nvSpPr>
        <p:spPr>
          <a:xfrm>
            <a:off x="1043876" y="3809028"/>
            <a:ext cx="837176" cy="830997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CC7B117-8957-4CE0-9977-6F60B935A849}"/>
              </a:ext>
            </a:extLst>
          </p:cNvPr>
          <p:cNvCxnSpPr>
            <a:stCxn id="3" idx="4"/>
            <a:endCxn id="3" idx="4"/>
          </p:cNvCxnSpPr>
          <p:nvPr/>
        </p:nvCxnSpPr>
        <p:spPr>
          <a:xfrm>
            <a:off x="1462464" y="46400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B0E2ABD6-B025-443E-9771-3FA058DEB803}"/>
              </a:ext>
            </a:extLst>
          </p:cNvPr>
          <p:cNvCxnSpPr>
            <a:cxnSpLocks/>
          </p:cNvCxnSpPr>
          <p:nvPr/>
        </p:nvCxnSpPr>
        <p:spPr>
          <a:xfrm>
            <a:off x="1501652" y="4640025"/>
            <a:ext cx="0" cy="1210773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A82EEF9B-E693-4216-AA24-E5F8338572F0}"/>
              </a:ext>
            </a:extLst>
          </p:cNvPr>
          <p:cNvSpPr txBox="1"/>
          <p:nvPr/>
        </p:nvSpPr>
        <p:spPr>
          <a:xfrm>
            <a:off x="3417952" y="3670693"/>
            <a:ext cx="172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S-Digital" pitchFamily="2" charset="0"/>
              </a:rPr>
              <a:t>9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BD41CE8-3C54-4B30-9464-D00E80D6EFD9}"/>
              </a:ext>
            </a:extLst>
          </p:cNvPr>
          <p:cNvSpPr/>
          <p:nvPr/>
        </p:nvSpPr>
        <p:spPr>
          <a:xfrm>
            <a:off x="3670405" y="3888964"/>
            <a:ext cx="1231849" cy="1160026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6D4B9F6-DBD3-4357-964A-D01B0D356F35}"/>
              </a:ext>
            </a:extLst>
          </p:cNvPr>
          <p:cNvCxnSpPr>
            <a:cxnSpLocks/>
          </p:cNvCxnSpPr>
          <p:nvPr/>
        </p:nvCxnSpPr>
        <p:spPr>
          <a:xfrm>
            <a:off x="4902254" y="4511856"/>
            <a:ext cx="2569489" cy="600200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3">
            <a:extLst>
              <a:ext uri="{FF2B5EF4-FFF2-40B4-BE49-F238E27FC236}">
                <a16:creationId xmlns:a16="http://schemas.microsoft.com/office/drawing/2014/main" id="{D145A853-B964-41AF-B25E-B6421E247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357" y="5117243"/>
            <a:ext cx="2859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Choisi : candidat n°9</a:t>
            </a:r>
          </a:p>
        </p:txBody>
      </p:sp>
      <p:sp>
        <p:nvSpPr>
          <p:cNvPr id="23" name="ZoneTexte 3">
            <a:extLst>
              <a:ext uri="{FF2B5EF4-FFF2-40B4-BE49-F238E27FC236}">
                <a16:creationId xmlns:a16="http://schemas.microsoft.com/office/drawing/2014/main" id="{306ABD69-C27A-45BE-ADA7-CBA281482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722" y="5570259"/>
            <a:ext cx="2757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fr-FR" altLang="fr-FR" sz="2000" b="1" i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ére</a:t>
            </a: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sélection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39750353-3FCB-4773-A018-A12147CF32D0}"/>
              </a:ext>
            </a:extLst>
          </p:cNvPr>
          <p:cNvSpPr/>
          <p:nvPr/>
        </p:nvSpPr>
        <p:spPr>
          <a:xfrm>
            <a:off x="7563063" y="5491869"/>
            <a:ext cx="516313" cy="546716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3">
            <a:extLst>
              <a:ext uri="{FF2B5EF4-FFF2-40B4-BE49-F238E27FC236}">
                <a16:creationId xmlns:a16="http://schemas.microsoft.com/office/drawing/2014/main" id="{A4BC3408-0CEB-4390-ADFC-41EAE12B1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1892" y="5637871"/>
            <a:ext cx="34471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Passer à la deuxième sélection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35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27339D5-A9B3-43E8-B4CE-B26E127A76B7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3742" y="69656"/>
            <a:ext cx="11799056" cy="548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altLang="fr-FR" sz="3200" b="1" dirty="0">
                <a:effectLst>
                  <a:outerShdw blurRad="50800" dist="38100" dir="5400000" algn="t" rotWithShape="0">
                    <a:prstClr val="black">
                      <a:alpha val="11000"/>
                    </a:prstClr>
                  </a:outerShdw>
                </a:effectLst>
              </a:rPr>
              <a:t>Mode d’emploi du boîtier pour voter sur plus de 10 candidats</a:t>
            </a:r>
            <a:endParaRPr lang="fr-FR" sz="32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8A6C450-1A38-4C1A-85E9-DBE46EDDA9BF}"/>
              </a:ext>
            </a:extLst>
          </p:cNvPr>
          <p:cNvSpPr txBox="1"/>
          <p:nvPr/>
        </p:nvSpPr>
        <p:spPr>
          <a:xfrm>
            <a:off x="417540" y="2378225"/>
            <a:ext cx="73549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CD0676"/>
              </a:buClr>
              <a:tabLst>
                <a:tab pos="92075" algn="l"/>
              </a:tabLst>
              <a:defRPr/>
            </a:pPr>
            <a:r>
              <a:rPr lang="fr-F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charset="0"/>
                <a:ea typeface="Helvetica" charset="0"/>
                <a:cs typeface="Helvetica" charset="0"/>
              </a:rPr>
              <a:t>  Désignation du </a:t>
            </a:r>
            <a:r>
              <a:rPr lang="fr-FR" sz="2400" b="1" dirty="0">
                <a:solidFill>
                  <a:srgbClr val="FF6600"/>
                </a:solidFill>
                <a:latin typeface="Helvetica" charset="0"/>
                <a:ea typeface="Helvetica" charset="0"/>
                <a:cs typeface="Helvetica" charset="0"/>
              </a:rPr>
              <a:t>deuxième candidat </a:t>
            </a:r>
            <a:r>
              <a:rPr lang="fr-F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charset="0"/>
                <a:ea typeface="Helvetica" charset="0"/>
                <a:cs typeface="Helvetica" charset="0"/>
              </a:rPr>
              <a:t>:</a:t>
            </a:r>
            <a:endParaRPr lang="fr-FR" sz="2400" i="1" dirty="0">
              <a:solidFill>
                <a:prstClr val="black">
                  <a:lumMod val="75000"/>
                  <a:lumOff val="25000"/>
                </a:prst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53E4D8F-B1C8-43A1-AB4C-A1BAB461DE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1254" y="2030064"/>
            <a:ext cx="2475843" cy="4122537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77CCE61-F841-4935-A5A7-DBEFF3D4555D}"/>
              </a:ext>
            </a:extLst>
          </p:cNvPr>
          <p:cNvSpPr/>
          <p:nvPr/>
        </p:nvSpPr>
        <p:spPr>
          <a:xfrm>
            <a:off x="6785611" y="5367965"/>
            <a:ext cx="686132" cy="502722"/>
          </a:xfrm>
          <a:prstGeom prst="round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4FB8F32-D1A4-48D3-8D6E-2CE924B675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275" y="3025327"/>
            <a:ext cx="4922169" cy="229701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30A2D7B-1CBB-427A-B6D3-F6A87CEF86C7}"/>
              </a:ext>
            </a:extLst>
          </p:cNvPr>
          <p:cNvSpPr txBox="1"/>
          <p:nvPr/>
        </p:nvSpPr>
        <p:spPr>
          <a:xfrm>
            <a:off x="1056939" y="3639209"/>
            <a:ext cx="967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S-Digital" pitchFamily="2" charset="0"/>
              </a:rPr>
              <a:t>0 2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B622D311-A31A-43CC-8484-3810ADBAA0E6}"/>
              </a:ext>
            </a:extLst>
          </p:cNvPr>
          <p:cNvSpPr/>
          <p:nvPr/>
        </p:nvSpPr>
        <p:spPr>
          <a:xfrm>
            <a:off x="1043876" y="3678398"/>
            <a:ext cx="967802" cy="922020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CC7B117-8957-4CE0-9977-6F60B935A849}"/>
              </a:ext>
            </a:extLst>
          </p:cNvPr>
          <p:cNvCxnSpPr>
            <a:cxnSpLocks/>
            <a:stCxn id="3" idx="4"/>
            <a:endCxn id="3" idx="4"/>
          </p:cNvCxnSpPr>
          <p:nvPr/>
        </p:nvCxnSpPr>
        <p:spPr>
          <a:xfrm>
            <a:off x="1527777" y="460041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B0E2ABD6-B025-443E-9771-3FA058DEB803}"/>
              </a:ext>
            </a:extLst>
          </p:cNvPr>
          <p:cNvCxnSpPr>
            <a:cxnSpLocks/>
          </p:cNvCxnSpPr>
          <p:nvPr/>
        </p:nvCxnSpPr>
        <p:spPr>
          <a:xfrm>
            <a:off x="1540084" y="4567114"/>
            <a:ext cx="0" cy="1210773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A82EEF9B-E693-4216-AA24-E5F8338572F0}"/>
              </a:ext>
            </a:extLst>
          </p:cNvPr>
          <p:cNvSpPr txBox="1"/>
          <p:nvPr/>
        </p:nvSpPr>
        <p:spPr>
          <a:xfrm>
            <a:off x="3417952" y="3540063"/>
            <a:ext cx="172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S-Digital" pitchFamily="2" charset="0"/>
              </a:rPr>
              <a:t>10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BD41CE8-3C54-4B30-9464-D00E80D6EFD9}"/>
              </a:ext>
            </a:extLst>
          </p:cNvPr>
          <p:cNvSpPr/>
          <p:nvPr/>
        </p:nvSpPr>
        <p:spPr>
          <a:xfrm>
            <a:off x="3670405" y="3758334"/>
            <a:ext cx="1231849" cy="1160026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6D4B9F6-DBD3-4357-964A-D01B0D356F35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902254" y="4252257"/>
            <a:ext cx="1180591" cy="128970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3">
            <a:extLst>
              <a:ext uri="{FF2B5EF4-FFF2-40B4-BE49-F238E27FC236}">
                <a16:creationId xmlns:a16="http://schemas.microsoft.com/office/drawing/2014/main" id="{306ABD69-C27A-45BE-ADA7-CBA281482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723" y="5439629"/>
            <a:ext cx="22551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fr-FR" altLang="fr-FR" sz="2000" b="1" i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ème</a:t>
            </a: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sélection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39750353-3FCB-4773-A018-A12147CF32D0}"/>
              </a:ext>
            </a:extLst>
          </p:cNvPr>
          <p:cNvSpPr/>
          <p:nvPr/>
        </p:nvSpPr>
        <p:spPr>
          <a:xfrm>
            <a:off x="7563063" y="5361239"/>
            <a:ext cx="516313" cy="546716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3">
            <a:extLst>
              <a:ext uri="{FF2B5EF4-FFF2-40B4-BE49-F238E27FC236}">
                <a16:creationId xmlns:a16="http://schemas.microsoft.com/office/drawing/2014/main" id="{A4BC3408-0CEB-4390-ADFC-41EAE12B1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097" y="5443804"/>
            <a:ext cx="34471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Passer à la troisième sélection…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61E45F25-2DF4-41F5-B027-1B8B7D8AD7DE}"/>
              </a:ext>
            </a:extLst>
          </p:cNvPr>
          <p:cNvSpPr/>
          <p:nvPr/>
        </p:nvSpPr>
        <p:spPr>
          <a:xfrm>
            <a:off x="6082845" y="4000896"/>
            <a:ext cx="686132" cy="502722"/>
          </a:xfrm>
          <a:prstGeom prst="round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FA81E150-09BB-4BA7-9575-0802C3FA813C}"/>
              </a:ext>
            </a:extLst>
          </p:cNvPr>
          <p:cNvCxnSpPr>
            <a:cxnSpLocks/>
          </p:cNvCxnSpPr>
          <p:nvPr/>
        </p:nvCxnSpPr>
        <p:spPr>
          <a:xfrm>
            <a:off x="4967279" y="4404657"/>
            <a:ext cx="1818332" cy="982066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8ADDFA2A-019E-4BC3-90EC-5836C1DAABE4}"/>
              </a:ext>
            </a:extLst>
          </p:cNvPr>
          <p:cNvSpPr/>
          <p:nvPr/>
        </p:nvSpPr>
        <p:spPr>
          <a:xfrm>
            <a:off x="6191590" y="5391266"/>
            <a:ext cx="516313" cy="546716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3">
            <a:extLst>
              <a:ext uri="{FF2B5EF4-FFF2-40B4-BE49-F238E27FC236}">
                <a16:creationId xmlns:a16="http://schemas.microsoft.com/office/drawing/2014/main" id="{46BC8077-D001-4769-8B07-D12B9DE8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795" y="5345769"/>
            <a:ext cx="19359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algn="r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Revenir à la première  sélection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106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27339D5-A9B3-43E8-B4CE-B26E127A76B7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3742" y="69656"/>
            <a:ext cx="11799056" cy="548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altLang="fr-FR" sz="3200" b="1" dirty="0">
                <a:effectLst>
                  <a:outerShdw blurRad="50800" dist="38100" dir="5400000" algn="t" rotWithShape="0">
                    <a:prstClr val="black">
                      <a:alpha val="11000"/>
                    </a:prstClr>
                  </a:outerShdw>
                </a:effectLst>
              </a:rPr>
              <a:t>Mode d’emploi du boîtier pour voter sur plus de 10 candidats</a:t>
            </a:r>
            <a:endParaRPr lang="fr-FR" sz="32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8A6C450-1A38-4C1A-85E9-DBE46EDDA9BF}"/>
              </a:ext>
            </a:extLst>
          </p:cNvPr>
          <p:cNvSpPr txBox="1"/>
          <p:nvPr/>
        </p:nvSpPr>
        <p:spPr>
          <a:xfrm>
            <a:off x="417540" y="2378225"/>
            <a:ext cx="73549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CD0676"/>
              </a:buClr>
              <a:tabLst>
                <a:tab pos="92075" algn="l"/>
              </a:tabLst>
              <a:defRPr/>
            </a:pPr>
            <a:r>
              <a:rPr lang="fr-F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charset="0"/>
                <a:ea typeface="Helvetica" charset="0"/>
                <a:cs typeface="Helvetica" charset="0"/>
              </a:rPr>
              <a:t>  Validation des votes :</a:t>
            </a:r>
            <a:endParaRPr lang="fr-FR" sz="2400" i="1" dirty="0">
              <a:solidFill>
                <a:prstClr val="black">
                  <a:lumMod val="75000"/>
                  <a:lumOff val="25000"/>
                </a:prst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53E4D8F-B1C8-43A1-AB4C-A1BAB461DE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1254" y="2030064"/>
            <a:ext cx="2475843" cy="412253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4FB8F32-D1A4-48D3-8D6E-2CE924B675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275" y="3025327"/>
            <a:ext cx="4922169" cy="229701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30A2D7B-1CBB-427A-B6D3-F6A87CEF86C7}"/>
              </a:ext>
            </a:extLst>
          </p:cNvPr>
          <p:cNvSpPr txBox="1"/>
          <p:nvPr/>
        </p:nvSpPr>
        <p:spPr>
          <a:xfrm>
            <a:off x="1056939" y="3639209"/>
            <a:ext cx="967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S-Digital" pitchFamily="2" charset="0"/>
              </a:rPr>
              <a:t> 1 1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CC7B117-8957-4CE0-9977-6F60B935A849}"/>
              </a:ext>
            </a:extLst>
          </p:cNvPr>
          <p:cNvCxnSpPr>
            <a:cxnSpLocks/>
          </p:cNvCxnSpPr>
          <p:nvPr/>
        </p:nvCxnSpPr>
        <p:spPr>
          <a:xfrm>
            <a:off x="1527777" y="460041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A82EEF9B-E693-4216-AA24-E5F8338572F0}"/>
              </a:ext>
            </a:extLst>
          </p:cNvPr>
          <p:cNvSpPr txBox="1"/>
          <p:nvPr/>
        </p:nvSpPr>
        <p:spPr>
          <a:xfrm>
            <a:off x="3417952" y="3540063"/>
            <a:ext cx="172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S-Digital" pitchFamily="2" charset="0"/>
              </a:rPr>
              <a:t>4</a:t>
            </a:r>
          </a:p>
        </p:txBody>
      </p:sp>
      <p:sp>
        <p:nvSpPr>
          <p:cNvPr id="23" name="ZoneTexte 3">
            <a:extLst>
              <a:ext uri="{FF2B5EF4-FFF2-40B4-BE49-F238E27FC236}">
                <a16:creationId xmlns:a16="http://schemas.microsoft.com/office/drawing/2014/main" id="{306ABD69-C27A-45BE-ADA7-CBA281482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084" y="5474685"/>
            <a:ext cx="2339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Clr>
                <a:srgbClr val="CD0676"/>
              </a:buClr>
            </a:pP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11</a:t>
            </a:r>
            <a:r>
              <a:rPr lang="fr-FR" altLang="fr-FR" sz="2000" b="1" i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ème</a:t>
            </a:r>
            <a:r>
              <a:rPr lang="fr-FR" altLang="fr-F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sélection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EC98B20-4414-4670-8007-4A83D2D64C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6193" y="3221341"/>
            <a:ext cx="840324" cy="537807"/>
          </a:xfrm>
          <a:prstGeom prst="rect">
            <a:avLst/>
          </a:prstGeom>
        </p:spPr>
      </p:pic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87FCE938-D135-48C5-8708-027468066D10}"/>
              </a:ext>
            </a:extLst>
          </p:cNvPr>
          <p:cNvSpPr/>
          <p:nvPr/>
        </p:nvSpPr>
        <p:spPr>
          <a:xfrm>
            <a:off x="6096000" y="3540063"/>
            <a:ext cx="686132" cy="502722"/>
          </a:xfrm>
          <a:prstGeom prst="round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9A0C3B6-D69A-4465-99CF-D0E792298AF1}"/>
              </a:ext>
            </a:extLst>
          </p:cNvPr>
          <p:cNvSpPr/>
          <p:nvPr/>
        </p:nvSpPr>
        <p:spPr>
          <a:xfrm>
            <a:off x="4350067" y="3014698"/>
            <a:ext cx="884898" cy="904160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8D4C399-47F6-4A56-8317-EE9C989F34DF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5255676" y="3540063"/>
            <a:ext cx="840324" cy="251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71AED7D-F8AF-42A3-AECD-46BCF2CFBAA8}"/>
              </a:ext>
            </a:extLst>
          </p:cNvPr>
          <p:cNvSpPr/>
          <p:nvPr/>
        </p:nvSpPr>
        <p:spPr>
          <a:xfrm>
            <a:off x="453742" y="769016"/>
            <a:ext cx="82750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Quand votre liste est complète </a:t>
            </a:r>
          </a:p>
          <a:p>
            <a:r>
              <a:rPr lang="fr-FR" altLang="fr-FR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Appuyez sur </a:t>
            </a:r>
            <a:r>
              <a:rPr lang="fr-FR" altLang="fr-FR" sz="2800" b="1" i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OK</a:t>
            </a:r>
            <a:r>
              <a:rPr lang="fr-FR" altLang="fr-FR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pour valider et envoyer le vote</a:t>
            </a:r>
            <a:endParaRPr lang="fr-FR" sz="2800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4769317-5A5B-4272-8835-D56DE69AEC7B}"/>
              </a:ext>
            </a:extLst>
          </p:cNvPr>
          <p:cNvSpPr/>
          <p:nvPr/>
        </p:nvSpPr>
        <p:spPr>
          <a:xfrm>
            <a:off x="1043876" y="3678398"/>
            <a:ext cx="967802" cy="922020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E04FC8F-E8D2-46D3-A781-A854B554512C}"/>
              </a:ext>
            </a:extLst>
          </p:cNvPr>
          <p:cNvCxnSpPr>
            <a:cxnSpLocks/>
          </p:cNvCxnSpPr>
          <p:nvPr/>
        </p:nvCxnSpPr>
        <p:spPr>
          <a:xfrm>
            <a:off x="1540084" y="4567114"/>
            <a:ext cx="0" cy="1210773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020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16DE53-95E2-4106-AD60-BA6D3A148BA0}"/>
              </a:ext>
            </a:extLst>
          </p:cNvPr>
          <p:cNvSpPr/>
          <p:nvPr/>
        </p:nvSpPr>
        <p:spPr>
          <a:xfrm>
            <a:off x="0" y="0"/>
            <a:ext cx="12192000" cy="1100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BA1379C8-2A86-4A96-A84C-8D16DC48D57E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-52290"/>
            <a:ext cx="99194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chemeClr val="bg1"/>
                </a:solidFill>
                <a:latin typeface="+mn-lt"/>
              </a:rPr>
              <a:t>Désignation des 11 membres du conseil…</a:t>
            </a:r>
          </a:p>
        </p:txBody>
      </p:sp>
      <p:graphicFrame>
        <p:nvGraphicFramePr>
          <p:cNvPr id="8" name="ARS_TablePollRank">
            <a:extLst>
              <a:ext uri="{FF2B5EF4-FFF2-40B4-BE49-F238E27FC236}">
                <a16:creationId xmlns:a16="http://schemas.microsoft.com/office/drawing/2014/main" id="{29D6DED5-A656-47BE-B911-CA87F561F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96191"/>
              </p:ext>
            </p:extLst>
          </p:nvPr>
        </p:nvGraphicFramePr>
        <p:xfrm>
          <a:off x="635000" y="7238150"/>
          <a:ext cx="10922000" cy="4699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2814629261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2433267630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3680324893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706266720"/>
                    </a:ext>
                  </a:extLst>
                </a:gridCol>
              </a:tblGrid>
              <a:tr h="427182">
                <a:tc>
                  <a:txBody>
                    <a:bodyPr/>
                    <a:lstStyle/>
                    <a:p>
                      <a:r>
                        <a:rPr lang="fr-FR" dirty="0"/>
                        <a:t>Classement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Numéro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Votes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289496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Milou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090008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Capitaine Haddock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666482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Rastapopulos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388403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La Castafiore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122539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Prof. Tournesol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16716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Tchang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647320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Oliveira Da Figueira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550657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Abdallah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455791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Nestor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09988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fr-FR"/>
                        <a:t>Autres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918513"/>
                  </a:ext>
                </a:extLst>
              </a:tr>
            </a:tbl>
          </a:graphicData>
        </a:graphic>
      </p:graphicFrame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BF1098D2-8714-42B9-9BD4-9CDB41FB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325" y="1100692"/>
            <a:ext cx="8075981" cy="591395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Tintin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Capitaine Haddock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Milou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 err="1"/>
              <a:t>Rastapopulos</a:t>
            </a:r>
            <a:endParaRPr lang="fr-FR" sz="2000" b="1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La </a:t>
            </a:r>
            <a:r>
              <a:rPr lang="fr-FR" sz="2000" b="1" dirty="0" err="1"/>
              <a:t>Castafiore</a:t>
            </a:r>
            <a:endParaRPr lang="fr-FR" sz="2000" b="1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Abdallah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Nestor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Dupont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Dupond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Prof. Tournesol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Tchang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Oliveira Da </a:t>
            </a:r>
            <a:r>
              <a:rPr lang="fr-FR" sz="2000" b="1" dirty="0" err="1"/>
              <a:t>Figueira</a:t>
            </a:r>
            <a:endParaRPr lang="fr-FR" sz="2000" b="1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Général Tapioca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fr-FR" sz="2000" b="1" dirty="0"/>
              <a:t>Séraphin Lampion</a:t>
            </a:r>
          </a:p>
          <a:p>
            <a:pPr marL="0" indent="0">
              <a:lnSpc>
                <a:spcPct val="120000"/>
              </a:lnSpc>
              <a:buNone/>
            </a:pPr>
            <a:endParaRPr lang="fr-FR" sz="1200" dirty="0"/>
          </a:p>
        </p:txBody>
      </p:sp>
      <p:sp>
        <p:nvSpPr>
          <p:cNvPr id="13" name="VOTENOPV">
            <a:extLst>
              <a:ext uri="{FF2B5EF4-FFF2-40B4-BE49-F238E27FC236}">
                <a16:creationId xmlns:a16="http://schemas.microsoft.com/office/drawing/2014/main" id="{D50050BE-3274-4DA4-ACD7-6821E2940C55}"/>
              </a:ext>
            </a:extLst>
          </p:cNvPr>
          <p:cNvSpPr/>
          <p:nvPr/>
        </p:nvSpPr>
        <p:spPr>
          <a:xfrm>
            <a:off x="9374131" y="1324197"/>
            <a:ext cx="2664312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/>
              <a:t>Reçus -  :50 (100,0%)</a:t>
            </a:r>
            <a:endParaRPr lang="fr-FR" sz="1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210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758ABD-DE73-4910-A717-6B56BFB9EEE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25659" y="0"/>
            <a:ext cx="11653910" cy="1325563"/>
          </a:xfrm>
        </p:spPr>
        <p:txBody>
          <a:bodyPr/>
          <a:lstStyle/>
          <a:p>
            <a:r>
              <a:rPr lang="fr-FR" dirty="0"/>
              <a:t>Affichage du résultat  une fois le vote effectué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ABB8EB5-4DF8-4D0E-986B-85EDC4724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810" y="2248193"/>
            <a:ext cx="2678723" cy="364200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434C988-D972-4F8F-9F83-D07C6D5CD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5551" y="2021914"/>
            <a:ext cx="7756996" cy="48360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095C7F-FCDB-4A58-861F-5F84A0C58AD4}"/>
              </a:ext>
            </a:extLst>
          </p:cNvPr>
          <p:cNvSpPr/>
          <p:nvPr/>
        </p:nvSpPr>
        <p:spPr>
          <a:xfrm>
            <a:off x="8201465" y="6365631"/>
            <a:ext cx="1280160" cy="365760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97F3F7-0062-4FBE-B0A9-5B48E9653D96}"/>
              </a:ext>
            </a:extLst>
          </p:cNvPr>
          <p:cNvSpPr/>
          <p:nvPr/>
        </p:nvSpPr>
        <p:spPr>
          <a:xfrm>
            <a:off x="964809" y="5522097"/>
            <a:ext cx="2678723" cy="365760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7EBA2DD-7BAA-48A6-8D0F-CC3AEAB45EEB}"/>
              </a:ext>
            </a:extLst>
          </p:cNvPr>
          <p:cNvSpPr txBox="1"/>
          <p:nvPr/>
        </p:nvSpPr>
        <p:spPr>
          <a:xfrm>
            <a:off x="814224" y="1260659"/>
            <a:ext cx="10908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Par le menu Analyse des votes / Résultat élections / </a:t>
            </a:r>
            <a:r>
              <a:rPr lang="fr-FR" sz="2400" b="1" dirty="0"/>
              <a:t>Plein écran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16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B1898E-B8A6-4293-A1AB-067B3B167FF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5627" y="64091"/>
            <a:ext cx="10515600" cy="1325563"/>
          </a:xfrm>
        </p:spPr>
        <p:txBody>
          <a:bodyPr/>
          <a:lstStyle/>
          <a:p>
            <a:r>
              <a:rPr lang="fr-FR" dirty="0"/>
              <a:t>Affichage du rapport 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D7D2C4B-5EBD-40F9-B694-0E315BF346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425" y="1257611"/>
            <a:ext cx="9505223" cy="5346688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</a:ln>
          <a:effectLst>
            <a:outerShdw blurRad="177800" dist="38100" dir="2700000" sx="101000" sy="101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782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50"/>
  <p:tag name="ARS_RESPONSE_KEYRANGE" val="1-50"/>
  <p:tag name="ARS_PPT_DBNAME" val="Exemple vote choisir 11 sur 14[20200406115953856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RESPONSETYPE" val="Poll"/>
  <p:tag name="ARS_RESPONSEPARA_CANVOTE" val="cvAll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RESPONSEPARA_NAMEMODE" val="1"/>
  <p:tag name="ARS_KEYPADPARA_SUBMITMODE" val="0"/>
  <p:tag name="ARS_KEYPADPARA_MODIFYMODE" val="0"/>
  <p:tag name="ARS_KEYPADPARA_CHECKUID" val="0"/>
  <p:tag name="ARS_KEYPADPARA_SECRECYMODE" val="0"/>
  <p:tag name="ARS_POLL_MINSELECTS" val="1"/>
  <p:tag name="ARS_KEYPADPARA_OPTIONMODE" val="0"/>
  <p:tag name="ARS_CHARTPARA_TYPE" val="ctBar"/>
  <p:tag name="ARS_CHARTPARA_DATALABELFONTSIZE" val="14"/>
  <p:tag name="ARS_RESPONSEPARA_VOTERATEFIELD" val="Tantièmes"/>
  <p:tag name="ARS_POLL_CANREPEAT" val="1"/>
  <p:tag name="ARS_POLL_USEMODELIMITNUMBER" val="0"/>
  <p:tag name="ARS_POLL_MULTI" val="1"/>
  <p:tag name="ARS_POLL_CANDIDATESID_0" val="1"/>
  <p:tag name="ARS_POLL_CANDIDATESNAME_0" val="Tintin"/>
  <p:tag name="ARS_POLL_CANDIDATESID_1" val="2"/>
  <p:tag name="ARS_POLL_CANDIDATESNAME_1" val="Capitaine Haddock"/>
  <p:tag name="ARS_POLL_CANDIDATESID_2" val="3"/>
  <p:tag name="ARS_POLL_CANDIDATESNAME_2" val="Milou"/>
  <p:tag name="ARS_POLL_CANDIDATESID_3" val="4"/>
  <p:tag name="ARS_POLL_CANDIDATESNAME_3" val="Rastapopulos"/>
  <p:tag name="ARS_POLL_CANDIDATESID_4" val="5"/>
  <p:tag name="ARS_POLL_CANDIDATESNAME_4" val="La Castafiore"/>
  <p:tag name="ARS_POLL_CANDIDATESID_5" val="6"/>
  <p:tag name="ARS_POLL_CANDIDATESNAME_5" val="Abdallah"/>
  <p:tag name="ARS_POLL_CANDIDATESID_6" val="7"/>
  <p:tag name="ARS_POLL_CANDIDATESNAME_6" val="Nestor"/>
  <p:tag name="ARS_POLL_CANDIDATESID_7" val="8"/>
  <p:tag name="ARS_POLL_CANDIDATESNAME_7" val="Dupont"/>
  <p:tag name="ARS_POLL_CANDIDATESID_8" val="9"/>
  <p:tag name="ARS_POLL_CANDIDATESNAME_8" val="Dupond"/>
  <p:tag name="ARS_POLL_CANDIDATESID_9" val="10"/>
  <p:tag name="ARS_POLL_CANDIDATESNAME_9" val="Prof. Tournesol"/>
  <p:tag name="ARS_POLL_CANDIDATESID_10" val="11"/>
  <p:tag name="ARS_POLL_CANDIDATESNAME_10" val="Tchang"/>
  <p:tag name="ARS_POLL_CANDIDATESID_11" val="12"/>
  <p:tag name="ARS_POLL_CANDIDATESNAME_11" val="Oliveira Da Figueira"/>
  <p:tag name="ARS_POLL_CANDIDATESID_12" val="13"/>
  <p:tag name="ARS_POLL_CANDIDATESNAME_12" val="Général Tapioca"/>
  <p:tag name="ARS_POLL_CANDIDATESID_13" val="14"/>
  <p:tag name="ARS_POLL_CANDIDATESNAME_13" val="Séraphin Lampion"/>
  <p:tag name="ARS_POLL_CANDIDATESCOUNT" val="14"/>
  <p:tag name="ARS_POLL_EFFECTIVEVOTES" val="11"/>
  <p:tag name="ARS_ISEXISTCHART" val="False"/>
  <p:tag name="ARS_RESPONSED" val="1"/>
  <p:tag name="RESPONSEKEYIDLIST" val="13,16,19,22,42,27,4,7,10,14,18,23,25,29,1,5,9,12,20,24,28,32,49,2,6,11,21,30,33,34,48,50,3,8,17,31,35,37,46,45,47,44,15,26,36,39,43,41,40,38"/>
  <p:tag name="ARS_PICTRUE_SHOWBYHAND" val="1"/>
  <p:tag name="ARS_SLIDE_DUENO" val="50"/>
  <p:tag name="ARS_SLIDE_PARTICIPANTNUM_MEN" val="50"/>
  <p:tag name="ARS_SLIDE_SUBMITNUM_MEN" val="50"/>
  <p:tag name="ARS_SLIDE_PARTICIPANTNUM" val="50"/>
  <p:tag name="ARS_SLIDE_SUBMITNUM" val="50"/>
  <p:tag name="ARS_SLIDE_CORRECTNUM" val="0"/>
  <p:tag name="ARS_SLIDE_VOTEMEAN" val="4,74"/>
  <p:tag name="ARS_SLIDE_ISRESPON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3D" val="0"/>
  <p:tag name="ARS_CHARTPARA_SHOWWINDOW" val="0"/>
  <p:tag name="ARS_CHARTPOINTWIDTH" val="0.5"/>
  <p:tag name="ARS_CHARTSHOWITEMTEXT" val="0"/>
  <p:tag name="ARS_CHARTCOLOR_0" val="-16470529"/>
  <p:tag name="ARS_CHARTCOLOR_1" val="-16470529"/>
  <p:tag name="ARS_CHARTCOLOR_2" val="-16470529"/>
  <p:tag name="ARS_CHARTCOLOR_3" val="-16470529"/>
  <p:tag name="ARS_CHARTCOLOR_4" val="-16470529"/>
  <p:tag name="ARS_CHARTCOLOR_5" val="-16470529"/>
  <p:tag name="ARS_CHARTCOLOR_6" val="-16470529"/>
  <p:tag name="ARS_CHARTCOLOR_7" val="-16470529"/>
  <p:tag name="ARS_CHARTCOLOR_8" val="-16470529"/>
  <p:tag name="ARS_CHARTCOLOR_9" val="-16470529"/>
  <p:tag name="ARS_CHARTPARA_SHOWTIME" val="csHandle"/>
  <p:tag name="ARS_CHARTPARA_DATAPERCENTBASE" val="crResponse"/>
  <p:tag name="ARS_CHARTPARA_NUMBERDEC" val="0"/>
  <p:tag name="ARS_CHARTPARA_PERCENTDEC" val="0"/>
  <p:tag name="ARS_SLIDE_DUENO" val="299"/>
  <p:tag name="ARS_SLIDE_PARTICIPANTNUM_MEN" val="299"/>
  <p:tag name="ARS_SLIDE_SUBMITNUM_MEN" val="0"/>
  <p:tag name="ARS_SLIDE_PARTICIPANTNUM" val="299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3D" val="0"/>
  <p:tag name="ARS_CHARTPARA_SHOWWINDOW" val="0"/>
  <p:tag name="ARS_CHARTPOINTWIDTH" val="0.5"/>
  <p:tag name="ARS_CHARTSHOWITEMTEXT" val="0"/>
  <p:tag name="ARS_CHARTCOLOR_0" val="-16470529"/>
  <p:tag name="ARS_CHARTCOLOR_1" val="-16470529"/>
  <p:tag name="ARS_CHARTCOLOR_2" val="-16470529"/>
  <p:tag name="ARS_CHARTCOLOR_3" val="-16470529"/>
  <p:tag name="ARS_CHARTCOLOR_4" val="-16470529"/>
  <p:tag name="ARS_CHARTCOLOR_5" val="-16470529"/>
  <p:tag name="ARS_CHARTCOLOR_6" val="-16470529"/>
  <p:tag name="ARS_CHARTCOLOR_7" val="-16470529"/>
  <p:tag name="ARS_CHARTCOLOR_8" val="-16470529"/>
  <p:tag name="ARS_CHARTCOLOR_9" val="-16470529"/>
  <p:tag name="ARS_CHARTPARA_SHOWTIME" val="csHandle"/>
  <p:tag name="ARS_CHARTPARA_DATAPERCENTBASE" val="crResponse"/>
  <p:tag name="ARS_CHARTPARA_NUMBERDEC" val="0"/>
  <p:tag name="ARS_CHARTPARA_PERCENTDEC" val="0"/>
  <p:tag name="ARS_SLIDE_DUENO" val="299"/>
  <p:tag name="ARS_SLIDE_PARTICIPANTNUM_MEN" val="299"/>
  <p:tag name="ARS_SLIDE_SUBMITNUM_MEN" val="0"/>
  <p:tag name="ARS_SLIDE_PARTICIPANTNUM" val="299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3D" val="0"/>
  <p:tag name="ARS_CHARTPARA_SHOWWINDOW" val="0"/>
  <p:tag name="ARS_CHARTPOINTWIDTH" val="0.5"/>
  <p:tag name="ARS_CHARTSHOWITEMTEXT" val="0"/>
  <p:tag name="ARS_CHARTCOLOR_0" val="-16470529"/>
  <p:tag name="ARS_CHARTCOLOR_1" val="-16470529"/>
  <p:tag name="ARS_CHARTCOLOR_2" val="-16470529"/>
  <p:tag name="ARS_CHARTCOLOR_3" val="-16470529"/>
  <p:tag name="ARS_CHARTCOLOR_4" val="-16470529"/>
  <p:tag name="ARS_CHARTCOLOR_5" val="-16470529"/>
  <p:tag name="ARS_CHARTCOLOR_6" val="-16470529"/>
  <p:tag name="ARS_CHARTCOLOR_7" val="-16470529"/>
  <p:tag name="ARS_CHARTCOLOR_8" val="-16470529"/>
  <p:tag name="ARS_CHARTCOLOR_9" val="-16470529"/>
  <p:tag name="ARS_CHARTPARA_SHOWTIME" val="csHandle"/>
  <p:tag name="ARS_CHARTPARA_DATAPERCENTBASE" val="crResponse"/>
  <p:tag name="ARS_CHARTPARA_NUMBERDEC" val="0"/>
  <p:tag name="ARS_CHARTPARA_PERCENTDEC" val="0"/>
  <p:tag name="ARS_SLIDE_DUENO" val="299"/>
  <p:tag name="ARS_SLIDE_PARTICIPANTNUM_MEN" val="299"/>
  <p:tag name="ARS_SLIDE_SUBMITNUM_MEN" val="0"/>
  <p:tag name="ARS_SLIDE_PARTICIPANTNUM" val="299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254</Words>
  <Application>Microsoft Office PowerPoint</Application>
  <PresentationFormat>Grand écran</PresentationFormat>
  <Paragraphs>87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DS-Digital</vt:lpstr>
      <vt:lpstr>Helvetica</vt:lpstr>
      <vt:lpstr>Thème Office</vt:lpstr>
      <vt:lpstr>Exemple vote sur 11 candidats parmi une liste de 14 </vt:lpstr>
      <vt:lpstr>Présentation PowerPoint</vt:lpstr>
      <vt:lpstr>Présentation PowerPoint</vt:lpstr>
      <vt:lpstr>Présentation PowerPoint</vt:lpstr>
      <vt:lpstr>Présentation PowerPoint</vt:lpstr>
      <vt:lpstr>Affichage du résultat  une fois le vote effectué</vt:lpstr>
      <vt:lpstr>Affichage du rapport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vote</dc:title>
  <dc:creator>Sylvain Merian</dc:creator>
  <cp:lastModifiedBy>Sylvain Merian</cp:lastModifiedBy>
  <cp:revision>12</cp:revision>
  <dcterms:created xsi:type="dcterms:W3CDTF">2020-03-02T16:29:40Z</dcterms:created>
  <dcterms:modified xsi:type="dcterms:W3CDTF">2020-04-06T15:11:23Z</dcterms:modified>
</cp:coreProperties>
</file>